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Barlow Condensed Thin" charset="1" panose="00000306000000000000"/>
      <p:regular r:id="rId14"/>
    </p:embeddedFont>
    <p:embeddedFont>
      <p:font typeface="Barlow Condensed Thin Bold" charset="1" panose="00000606000000000000"/>
      <p:regular r:id="rId15"/>
    </p:embeddedFont>
    <p:embeddedFont>
      <p:font typeface="Barlow Condensed Thin Italics" charset="1" panose="00000306000000000000"/>
      <p:regular r:id="rId16"/>
    </p:embeddedFont>
    <p:embeddedFont>
      <p:font typeface="Barlow Condensed Thin Bold Italics" charset="1" panose="00000606000000000000"/>
      <p:regular r:id="rId17"/>
    </p:embeddedFont>
    <p:embeddedFont>
      <p:font typeface="Libre Franklin Bold" charset="1" panose="00000800000000000000"/>
      <p:regular r:id="rId18"/>
    </p:embeddedFont>
    <p:embeddedFont>
      <p:font typeface="Libre Franklin Bold Bold" charset="1" panose="00000900000000000000"/>
      <p:regular r:id="rId19"/>
    </p:embeddedFont>
    <p:embeddedFont>
      <p:font typeface="Libre Franklin Bold Italics" charset="1" panose="00000800000000000000"/>
      <p:regular r:id="rId20"/>
    </p:embeddedFont>
    <p:embeddedFont>
      <p:font typeface="Libre Franklin Bold Bold Italics" charset="1" panose="00000900000000000000"/>
      <p:regular r:id="rId21"/>
    </p:embeddedFont>
    <p:embeddedFont>
      <p:font typeface="Libre Franklin Light" charset="1" panose="00000400000000000000"/>
      <p:regular r:id="rId22"/>
    </p:embeddedFont>
    <p:embeddedFont>
      <p:font typeface="Libre Franklin Light Bold" charset="1" panose="00000500000000000000"/>
      <p:regular r:id="rId23"/>
    </p:embeddedFont>
    <p:embeddedFont>
      <p:font typeface="Libre Franklin Light Italics" charset="1" panose="00000400000000000000"/>
      <p:regular r:id="rId24"/>
    </p:embeddedFont>
    <p:embeddedFont>
      <p:font typeface="Libre Franklin Light Bold Italic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5.png" Type="http://schemas.openxmlformats.org/officeDocument/2006/relationships/image"/><Relationship Id="rId4" Target="../media/image22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590769" y="1628222"/>
            <a:ext cx="1495730" cy="14172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314306">
            <a:off x="-2988507" y="-5870413"/>
            <a:ext cx="9681882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816984" y="-539811"/>
            <a:ext cx="3613780" cy="34556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336824"/>
            <a:ext cx="10401230" cy="31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Libre Franklin Bold"/>
              </a:rPr>
              <a:t>Connext IIITD</a:t>
            </a:r>
          </a:p>
          <a:p>
            <a:pPr>
              <a:lnSpc>
                <a:spcPts val="124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60103"/>
            <a:ext cx="7650262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Libre Franklin Light"/>
              </a:rPr>
              <a:t>Campus events simplified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336776">
            <a:off x="12762820" y="8360780"/>
            <a:ext cx="7677781" cy="68332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6474453"/>
            <a:ext cx="11558050" cy="2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By </a:t>
            </a:r>
          </a:p>
          <a:p>
            <a:pPr>
              <a:lnSpc>
                <a:spcPts val="9599"/>
              </a:lnSpc>
            </a:pPr>
            <a:r>
              <a:rPr lang="en-US" sz="8000">
                <a:solidFill>
                  <a:srgbClr val="FFFFFF"/>
                </a:solidFill>
                <a:latin typeface="Libre Franklin Bold"/>
              </a:rPr>
              <a:t>group 2_6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121344" y="-901954"/>
            <a:ext cx="3613780" cy="34556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74998" y="315443"/>
            <a:ext cx="4859045" cy="96561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36493" y="315443"/>
            <a:ext cx="4722807" cy="95216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9547" y="7683939"/>
            <a:ext cx="6485451" cy="96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1"/>
              </a:lnSpc>
            </a:pPr>
            <a:r>
              <a:rPr lang="en-US" sz="6393">
                <a:solidFill>
                  <a:srgbClr val="FFFFFF"/>
                </a:solidFill>
                <a:latin typeface="Libre Franklin Bold"/>
              </a:rPr>
              <a:t>Prototype-2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121344" y="-901954"/>
            <a:ext cx="3613780" cy="34556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59729" y="471065"/>
            <a:ext cx="4768542" cy="94400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07965" y="471065"/>
            <a:ext cx="4892541" cy="94400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4278" y="7931632"/>
            <a:ext cx="6485451" cy="96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1"/>
              </a:lnSpc>
            </a:pPr>
            <a:r>
              <a:rPr lang="en-US" sz="6393">
                <a:solidFill>
                  <a:srgbClr val="FFFFFF"/>
                </a:solidFill>
                <a:latin typeface="Libre Franklin Bold"/>
              </a:rPr>
              <a:t>Prototype -3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121344" y="-901954"/>
            <a:ext cx="3613780" cy="34556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81073" y="567646"/>
            <a:ext cx="4620937" cy="91517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57879" y="567646"/>
            <a:ext cx="4688283" cy="91517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4954" y="7910991"/>
            <a:ext cx="6485451" cy="96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1"/>
              </a:lnSpc>
            </a:pPr>
            <a:r>
              <a:rPr lang="en-US" sz="6393">
                <a:solidFill>
                  <a:srgbClr val="FFFFFF"/>
                </a:solidFill>
                <a:latin typeface="Libre Franklin Bold"/>
              </a:rPr>
              <a:t>Prototype -4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579572" y="4319825"/>
            <a:ext cx="8048773" cy="93184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720252" y="5351874"/>
            <a:ext cx="6255841" cy="3069439"/>
            <a:chOff x="0" y="0"/>
            <a:chExt cx="8341121" cy="40925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8341121" cy="1116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72"/>
                </a:lnSpc>
                <a:spcBef>
                  <a:spcPct val="0"/>
                </a:spcBef>
              </a:pPr>
              <a:r>
                <a:rPr lang="en-US" sz="5051">
                  <a:solidFill>
                    <a:srgbClr val="FFFFFF"/>
                  </a:solidFill>
                  <a:latin typeface="Libre Franklin Light Bold"/>
                </a:rPr>
                <a:t>OUR PRODUCT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8978"/>
              <a:ext cx="8341121" cy="231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14"/>
                </a:lnSpc>
                <a:spcBef>
                  <a:spcPct val="0"/>
                </a:spcBef>
              </a:pPr>
              <a:r>
                <a:rPr lang="en-US" sz="3367">
                  <a:solidFill>
                    <a:srgbClr val="FFFFFF"/>
                  </a:solidFill>
                  <a:latin typeface="Libre Franklin Light"/>
                </a:rPr>
                <a:t>Our product aims to solve the problems we students face daily in communication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88186" y="816882"/>
            <a:ext cx="5987908" cy="3502944"/>
            <a:chOff x="0" y="0"/>
            <a:chExt cx="7983877" cy="46705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7983877" cy="1072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69"/>
                </a:lnSpc>
                <a:spcBef>
                  <a:spcPct val="0"/>
                </a:spcBef>
              </a:pPr>
              <a:r>
                <a:rPr lang="en-US" sz="4835">
                  <a:solidFill>
                    <a:srgbClr val="FFFFFF"/>
                  </a:solidFill>
                  <a:latin typeface="Libre Franklin Light Bold"/>
                </a:rPr>
                <a:t>COMPETITORS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99930"/>
              <a:ext cx="7983877" cy="297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13"/>
                </a:lnSpc>
              </a:pPr>
              <a:r>
                <a:rPr lang="en-US" sz="3223">
                  <a:solidFill>
                    <a:srgbClr val="FFFFFF"/>
                  </a:solidFill>
                  <a:latin typeface="Libre Franklin Light"/>
                </a:rPr>
                <a:t>Currently no such app or service is available in  our college</a:t>
              </a:r>
            </a:p>
            <a:p>
              <a:pPr>
                <a:lnSpc>
                  <a:spcPts val="45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23084" y="1028700"/>
            <a:ext cx="7866149" cy="6871386"/>
            <a:chOff x="0" y="0"/>
            <a:chExt cx="5975350" cy="5219700"/>
          </a:xfrm>
        </p:grpSpPr>
        <p:sp>
          <p:nvSpPr>
            <p:cNvPr name="Freeform 11" id="11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30894" r="94" t="122" b="116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1806890" y="7530461"/>
            <a:ext cx="3613780" cy="34556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7006" b="0"/>
          <a:stretch>
            <a:fillRect/>
          </a:stretch>
        </p:blipFill>
        <p:spPr>
          <a:xfrm flipH="false" flipV="false" rot="6682741">
            <a:off x="-1762254" y="2680287"/>
            <a:ext cx="7698066" cy="95839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133600"/>
            <a:ext cx="6923404" cy="291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Libre Franklin Bold"/>
              </a:rPr>
              <a:t>CUSTOMER RESEARCH AND PERCEPTIONS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506738" y="761941"/>
            <a:ext cx="5752562" cy="2506006"/>
            <a:chOff x="0" y="0"/>
            <a:chExt cx="7670083" cy="33413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7670083" cy="790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1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Libre Franklin Bold"/>
                </a:rPr>
                <a:t>USER-1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62308"/>
              <a:ext cx="7670083" cy="1979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32"/>
                </a:lnSpc>
              </a:pPr>
              <a:r>
                <a:rPr lang="en-US" sz="2880">
                  <a:solidFill>
                    <a:srgbClr val="FFFFFF"/>
                  </a:solidFill>
                  <a:latin typeface="Libre Franklin Light"/>
                </a:rPr>
                <a:t>It would be very useful for me </a:t>
              </a:r>
            </a:p>
            <a:p>
              <a:pPr>
                <a:lnSpc>
                  <a:spcPts val="4032"/>
                </a:lnSpc>
                <a:spcBef>
                  <a:spcPct val="0"/>
                </a:spcBef>
              </a:pPr>
              <a:r>
                <a:rPr lang="en-US" sz="2880">
                  <a:solidFill>
                    <a:srgbClr val="FFFFFF"/>
                  </a:solidFill>
                  <a:latin typeface="Libre Franklin Light"/>
                </a:rPr>
                <a:t>and make my life a whole lot simpler.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06738" y="4100056"/>
            <a:ext cx="5457456" cy="1898487"/>
            <a:chOff x="0" y="0"/>
            <a:chExt cx="7276607" cy="25313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7276607" cy="74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82"/>
                </a:lnSpc>
                <a:spcBef>
                  <a:spcPct val="0"/>
                </a:spcBef>
              </a:pPr>
              <a:r>
                <a:rPr lang="en-US" sz="3416">
                  <a:solidFill>
                    <a:srgbClr val="FFFFFF"/>
                  </a:solidFill>
                  <a:latin typeface="Libre Franklin Bold"/>
                </a:rPr>
                <a:t>USER-2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89490"/>
              <a:ext cx="7276607" cy="1241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25"/>
                </a:lnSpc>
                <a:spcBef>
                  <a:spcPct val="0"/>
                </a:spcBef>
              </a:pPr>
              <a:r>
                <a:rPr lang="en-US" sz="2732">
                  <a:solidFill>
                    <a:srgbClr val="FFFFFF"/>
                  </a:solidFill>
                  <a:latin typeface="Libre Franklin Light"/>
                </a:rPr>
                <a:t>Nice approach , we definitely need this app in our college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6738" y="7200660"/>
            <a:ext cx="5586391" cy="1943340"/>
            <a:chOff x="0" y="0"/>
            <a:chExt cx="7448521" cy="25911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7448521" cy="760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5"/>
                </a:lnSpc>
                <a:spcBef>
                  <a:spcPct val="0"/>
                </a:spcBef>
              </a:pPr>
              <a:r>
                <a:rPr lang="en-US" sz="3496">
                  <a:solidFill>
                    <a:srgbClr val="FFFFFF"/>
                  </a:solidFill>
                  <a:latin typeface="Libre Franklin Bold"/>
                </a:rPr>
                <a:t>USER -3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21305"/>
              <a:ext cx="7448521" cy="1269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6"/>
                </a:lnSpc>
                <a:spcBef>
                  <a:spcPct val="0"/>
                </a:spcBef>
              </a:pPr>
              <a:r>
                <a:rPr lang="en-US" sz="2797">
                  <a:solidFill>
                    <a:srgbClr val="FFFFFF"/>
                  </a:solidFill>
                  <a:latin typeface="Libre Franklin Light"/>
                </a:rPr>
                <a:t>Great idea, why did not we think this before. Launch  it soon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9029700"/>
            <a:ext cx="600740" cy="228600"/>
            <a:chOff x="0" y="0"/>
            <a:chExt cx="800987" cy="3048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48093" y="68638"/>
              <a:ext cx="167524" cy="16752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496187" y="0"/>
              <a:ext cx="304800" cy="304800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68638"/>
              <a:ext cx="167524" cy="167524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9694126">
            <a:off x="4639736" y="6566430"/>
            <a:ext cx="1775929" cy="16982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0336776">
            <a:off x="15639333" y="3645146"/>
            <a:ext cx="8544008" cy="76041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846042"/>
            <a:ext cx="7190104" cy="24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Revenue Model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69591" y="650159"/>
            <a:ext cx="6264378" cy="2073620"/>
            <a:chOff x="0" y="0"/>
            <a:chExt cx="8352503" cy="27648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8352503" cy="155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32"/>
                </a:lnSpc>
              </a:pPr>
              <a:r>
                <a:rPr lang="en-US" sz="3451">
                  <a:solidFill>
                    <a:srgbClr val="FFFFFF"/>
                  </a:solidFill>
                  <a:latin typeface="Libre Franklin Bold"/>
                </a:rPr>
                <a:t>PLACE ADVERTISEMENT </a:t>
              </a:r>
            </a:p>
            <a:p>
              <a:pPr>
                <a:lnSpc>
                  <a:spcPts val="4832"/>
                </a:lnSpc>
                <a:spcBef>
                  <a:spcPct val="0"/>
                </a:spcBef>
              </a:pPr>
              <a:r>
                <a:rPr lang="en-US" sz="3451">
                  <a:solidFill>
                    <a:srgbClr val="FFFFFF"/>
                  </a:solidFill>
                  <a:latin typeface="Libre Franklin Bold"/>
                </a:rPr>
                <a:t>WHERE APPROPRIATE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05093"/>
              <a:ext cx="8352503" cy="659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69591" y="2841146"/>
            <a:ext cx="6003394" cy="3139609"/>
            <a:chOff x="0" y="0"/>
            <a:chExt cx="8004525" cy="418614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004525" cy="3027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0"/>
                </a:lnSpc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USE A PART OF THE RESPECTIVE CLUBS FUNDING WHO WISH </a:t>
              </a:r>
            </a:p>
            <a:p>
              <a:pPr>
                <a:lnSpc>
                  <a:spcPts val="4630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TO USE THE APP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51516"/>
              <a:ext cx="8004525" cy="6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69591" y="5887143"/>
            <a:ext cx="6003394" cy="4868178"/>
            <a:chOff x="0" y="0"/>
            <a:chExt cx="8004525" cy="649090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8004525" cy="5332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0"/>
                </a:lnSpc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COLLABORATION WITH</a:t>
              </a:r>
            </a:p>
            <a:p>
              <a:pPr>
                <a:lnSpc>
                  <a:spcPts val="4630"/>
                </a:lnSpc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SOME LESSER KNOWN ARTISTS TO PROVIDE THEM THE PLATFORM TO SHOW THEIR TALENT</a:t>
              </a:r>
            </a:p>
            <a:p>
              <a:pPr>
                <a:lnSpc>
                  <a:spcPts val="4630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AND CHARGING SMALL COMMISSION FOR THAT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56274"/>
              <a:ext cx="8004525" cy="6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314306">
            <a:off x="-2689679" y="-3281794"/>
            <a:ext cx="9681882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99266" y="-2047397"/>
            <a:ext cx="5256167" cy="4677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16302" y="3113217"/>
            <a:ext cx="8278095" cy="95839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309401">
            <a:off x="14098817" y="4565386"/>
            <a:ext cx="1917518" cy="22199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640117"/>
            <a:ext cx="11558050" cy="12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Customer Feedback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278" y="5143500"/>
            <a:ext cx="11558050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Libre Franklin Bold"/>
              </a:rPr>
              <a:t>We will have a dedicated section where users can give feedback about existing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278" y="7140905"/>
            <a:ext cx="11558050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199">
                <a:solidFill>
                  <a:srgbClr val="FFFFFF"/>
                </a:solidFill>
                <a:latin typeface="Libre Franklin Bold"/>
              </a:rPr>
              <a:t>Users can also make polls about</a:t>
            </a:r>
          </a:p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Libre Franklin Bold"/>
              </a:rPr>
              <a:t>new features they want and we</a:t>
            </a:r>
          </a:p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Libre Franklin Bold"/>
              </a:rPr>
              <a:t>will try to implement them</a:t>
            </a:r>
          </a:p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Libre Franklin Bold"/>
              </a:rPr>
              <a:t>if possible</a:t>
            </a:r>
          </a:p>
          <a:p>
            <a:pPr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0336776">
            <a:off x="11547497" y="4621715"/>
            <a:ext cx="10505962" cy="935030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846042"/>
            <a:ext cx="7190104" cy="24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Benefits and highlights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7058" y="807385"/>
            <a:ext cx="5833420" cy="1930966"/>
            <a:chOff x="0" y="0"/>
            <a:chExt cx="7777893" cy="25746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777893" cy="1441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3214">
                  <a:solidFill>
                    <a:srgbClr val="FFFFFF"/>
                  </a:solidFill>
                  <a:latin typeface="Libre Franklin Bold"/>
                </a:rPr>
                <a:t>NO MORE EMAIL </a:t>
              </a:r>
            </a:p>
            <a:p>
              <a:pPr>
                <a:lnSpc>
                  <a:spcPts val="4499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Libre Franklin Bold"/>
                </a:rPr>
                <a:t>HASSLE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56341"/>
              <a:ext cx="7777893" cy="61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67058" y="3458413"/>
            <a:ext cx="5444990" cy="3370174"/>
            <a:chOff x="0" y="0"/>
            <a:chExt cx="7259986" cy="44935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7259986" cy="3449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SEAMLESS WAY TO REGISTER AND PARTICIPATE IN CLUB ACTIVITIES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AND SEE RESULTS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22175"/>
              <a:ext cx="72599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67058" y="7639566"/>
            <a:ext cx="6003394" cy="2563420"/>
            <a:chOff x="0" y="0"/>
            <a:chExt cx="8004525" cy="34178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8004525" cy="225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0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FFFFFF"/>
                  </a:solidFill>
                  <a:latin typeface="Libre Franklin Bold"/>
                </a:rPr>
                <a:t>EASY CONTACT WITH PEERS AND SEE LEADERBOARD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83263"/>
              <a:ext cx="8004525" cy="634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314306">
            <a:off x="-2689679" y="-3281794"/>
            <a:ext cx="9681882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9793" y="414157"/>
            <a:ext cx="11776210" cy="2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The Team </a:t>
            </a:r>
          </a:p>
          <a:p>
            <a:pPr>
              <a:lnSpc>
                <a:spcPts val="9599"/>
              </a:lnSpc>
            </a:pPr>
            <a:r>
              <a:rPr lang="en-US" sz="8000">
                <a:solidFill>
                  <a:srgbClr val="FFFFFF"/>
                </a:solidFill>
                <a:latin typeface="Libre Franklin Bold"/>
              </a:rPr>
              <a:t>group 2_6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99793" y="7204000"/>
            <a:ext cx="4454390" cy="1802389"/>
            <a:chOff x="0" y="0"/>
            <a:chExt cx="5939186" cy="24031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5939186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VIBHOR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AGARWAL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31794"/>
              <a:ext cx="59391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107556">
            <a:off x="6198494" y="-4283820"/>
            <a:ext cx="9029365" cy="803613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3330531" y="7204000"/>
            <a:ext cx="4454390" cy="1802389"/>
            <a:chOff x="0" y="0"/>
            <a:chExt cx="5939186" cy="24031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939186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SOHUM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SIKDAR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31794"/>
              <a:ext cx="59391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258787" y="7204000"/>
            <a:ext cx="4454390" cy="1802389"/>
            <a:chOff x="0" y="0"/>
            <a:chExt cx="5939186" cy="24031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939186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SOURAV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GOYAL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31794"/>
              <a:ext cx="59391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7204000"/>
            <a:ext cx="4454390" cy="1802389"/>
            <a:chOff x="0" y="0"/>
            <a:chExt cx="5939186" cy="240318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5939186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AKANSHAK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SINGHAL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31794"/>
              <a:ext cx="59391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04910" y="7204000"/>
            <a:ext cx="4454390" cy="1802389"/>
            <a:chOff x="0" y="0"/>
            <a:chExt cx="5939186" cy="24031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5939186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SHIVANSHU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PANDEY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31794"/>
              <a:ext cx="5939186" cy="571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9625" y="3947886"/>
            <a:ext cx="1521056" cy="273448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87711" y="3947886"/>
            <a:ext cx="1521056" cy="273448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7898" y="3947886"/>
            <a:ext cx="1521056" cy="273448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0138" y="3947886"/>
            <a:ext cx="1521056" cy="273448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8734" y="3947886"/>
            <a:ext cx="1521056" cy="2734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99266" y="-2047397"/>
            <a:ext cx="5256167" cy="46779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16302" y="3113217"/>
            <a:ext cx="8278095" cy="95839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309401">
            <a:off x="14098817" y="4565386"/>
            <a:ext cx="1917518" cy="22199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58252" y="1797601"/>
            <a:ext cx="11558050" cy="24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Are you tired of managing emails?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8252" y="4791263"/>
            <a:ext cx="6679484" cy="480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Roboto Bold"/>
              </a:rPr>
              <a:t>We get atleast 6-7 emails from </a:t>
            </a: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Roboto Bold"/>
              </a:rPr>
              <a:t>various club coordinators each day</a:t>
            </a:r>
          </a:p>
          <a:p>
            <a:pPr>
              <a:lnSpc>
                <a:spcPts val="4760"/>
              </a:lnSpc>
            </a:p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Roboto Bold"/>
              </a:rPr>
              <a:t>It gets really difficult to keep track of each activity organised by our club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7020" y="7777239"/>
            <a:ext cx="7256510" cy="148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41"/>
              </a:lnSpc>
            </a:pPr>
            <a:r>
              <a:rPr lang="en-US" sz="9784">
                <a:solidFill>
                  <a:srgbClr val="FFFFFF"/>
                </a:solidFill>
                <a:latin typeface="Libre Franklin Bold"/>
              </a:rPr>
              <a:t>Problem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314306">
            <a:off x="12171508" y="-2710294"/>
            <a:ext cx="9681882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6551" y="632836"/>
            <a:ext cx="2350124" cy="363655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886700" y="1055923"/>
            <a:ext cx="6773962" cy="1725865"/>
            <a:chOff x="0" y="0"/>
            <a:chExt cx="9031950" cy="23011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031950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TOO MANY EMAILS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EACH DAY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41319"/>
              <a:ext cx="9031950" cy="459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86700" y="3417635"/>
            <a:ext cx="6773962" cy="1725865"/>
            <a:chOff x="0" y="0"/>
            <a:chExt cx="9031950" cy="23011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031950" cy="135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DIFFICULT TO INTEACT WITH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Libre Franklin Bold"/>
                </a:rPr>
                <a:t>PARTICIPANTS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41319"/>
              <a:ext cx="9031950" cy="459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13530" y="5807275"/>
            <a:ext cx="6773962" cy="1725865"/>
            <a:chOff x="0" y="0"/>
            <a:chExt cx="9031950" cy="23011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9031950" cy="1349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DIFFICULT TO REGISTER FOR EACH ACTIVITY.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41319"/>
              <a:ext cx="9031950" cy="459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13530" y="8019262"/>
            <a:ext cx="6773962" cy="2771055"/>
            <a:chOff x="0" y="0"/>
            <a:chExt cx="9031950" cy="369474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9031950" cy="275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999">
                  <a:solidFill>
                    <a:srgbClr val="FFFFFF"/>
                  </a:solidFill>
                  <a:latin typeface="Libre Franklin Bold"/>
                </a:rPr>
                <a:t>WE CANT SEE THE REALTIME LEADERBOARD AND RESULTS TAKE TIME TO COME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234907"/>
              <a:ext cx="9031950" cy="459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314306">
            <a:off x="15199014" y="-4041386"/>
            <a:ext cx="9681882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175062" y="-789578"/>
            <a:ext cx="2350124" cy="36365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1272" y="3233718"/>
            <a:ext cx="10930718" cy="35049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870944" y="1208388"/>
            <a:ext cx="3333143" cy="63068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57607" y="360438"/>
            <a:ext cx="7256510" cy="20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1"/>
              </a:lnSpc>
            </a:pPr>
            <a:r>
              <a:rPr lang="en-US" sz="6684">
                <a:solidFill>
                  <a:srgbClr val="FFFFFF"/>
                </a:solidFill>
                <a:latin typeface="Libre Franklin Bold"/>
              </a:rPr>
              <a:t>Some Practical Scenarios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8881" y="583701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898881" y="865517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98881" y="7686675"/>
            <a:ext cx="961596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Barlow Condensed Thin Bold"/>
              </a:rPr>
              <a:t>Too many unread emails , does it happen with you too frequently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314306">
            <a:off x="15199014" y="-4041386"/>
            <a:ext cx="9681882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175062" y="-789578"/>
            <a:ext cx="2350124" cy="36365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5356" y="2846978"/>
            <a:ext cx="12745832" cy="53607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0068" y="597289"/>
            <a:ext cx="9017651" cy="12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68"/>
              </a:lnSpc>
            </a:pPr>
            <a:r>
              <a:rPr lang="en-US" sz="8307">
                <a:solidFill>
                  <a:srgbClr val="FFFFFF"/>
                </a:solidFill>
                <a:latin typeface="Libre Franklin Bold"/>
              </a:rPr>
              <a:t>Some Stats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8881" y="583701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98881" y="865517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314306">
            <a:off x="15199014" y="-4041386"/>
            <a:ext cx="9681882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175062" y="-789578"/>
            <a:ext cx="2350124" cy="36365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75062" y="3134991"/>
            <a:ext cx="13126126" cy="54802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0068" y="597289"/>
            <a:ext cx="9017651" cy="12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68"/>
              </a:lnSpc>
            </a:pPr>
            <a:r>
              <a:rPr lang="en-US" sz="8307">
                <a:solidFill>
                  <a:srgbClr val="FFFFFF"/>
                </a:solidFill>
                <a:latin typeface="Libre Franklin Bold"/>
              </a:rPr>
              <a:t>Some Stats-2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8881" y="583701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98881" y="865517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314306">
            <a:off x="15199014" y="-4041386"/>
            <a:ext cx="9681882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175062" y="-789578"/>
            <a:ext cx="2350124" cy="36365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98881" y="3255939"/>
            <a:ext cx="12241808" cy="54373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0068" y="597289"/>
            <a:ext cx="9017651" cy="12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68"/>
              </a:lnSpc>
            </a:pPr>
            <a:r>
              <a:rPr lang="en-US" sz="8307">
                <a:solidFill>
                  <a:srgbClr val="FFFFFF"/>
                </a:solidFill>
                <a:latin typeface="Libre Franklin Bold"/>
              </a:rPr>
              <a:t>Some Stats-3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8881" y="8655171"/>
            <a:ext cx="6773962" cy="35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11138" y="1746604"/>
            <a:ext cx="6363521" cy="5761058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3"/>
              <a:stretch>
                <a:fillRect l="-17956" r="-17934" t="-4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525034">
            <a:off x="-3110034" y="6165489"/>
            <a:ext cx="4048735" cy="484153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66808" y="2999488"/>
            <a:ext cx="5575238" cy="6953488"/>
            <a:chOff x="0" y="0"/>
            <a:chExt cx="7433650" cy="92713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433650" cy="1213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1"/>
                </a:lnSpc>
                <a:spcBef>
                  <a:spcPct val="0"/>
                </a:spcBef>
              </a:pPr>
              <a:r>
                <a:rPr lang="en-US" sz="2708">
                  <a:solidFill>
                    <a:srgbClr val="FFFFFF"/>
                  </a:solidFill>
                  <a:latin typeface="Libre Franklin Bold"/>
                </a:rPr>
                <a:t>WE PRESENT OUR NEW APP CONNEXT IIITD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94611"/>
              <a:ext cx="7433650" cy="1842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1"/>
                </a:lnSpc>
                <a:spcBef>
                  <a:spcPct val="0"/>
                </a:spcBef>
              </a:pPr>
              <a:r>
                <a:rPr lang="en-US" sz="2708">
                  <a:solidFill>
                    <a:srgbClr val="FFFFFF"/>
                  </a:solidFill>
                  <a:latin typeface="Libre Franklin Bold"/>
                </a:rPr>
                <a:t>IT CAN HELP YOU SEE ALL THE SCHEDULED CLUB ACTIVITIES IN ONE PLACE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29636"/>
              <a:ext cx="7433650" cy="41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3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517501"/>
              <a:ext cx="7433650" cy="1842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1"/>
                </a:lnSpc>
                <a:spcBef>
                  <a:spcPct val="0"/>
                </a:spcBef>
              </a:pPr>
              <a:r>
                <a:rPr lang="en-US" sz="2708">
                  <a:solidFill>
                    <a:srgbClr val="FFFFFF"/>
                  </a:solidFill>
                  <a:latin typeface="Libre Franklin Bold"/>
                </a:rPr>
                <a:t>YOU CAN REGISTER FOR EACH ACTIVITY SEAMLESSLY AND SEE RESULTS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52525"/>
              <a:ext cx="7433650" cy="41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292898" y="-722916"/>
            <a:ext cx="6626393" cy="633648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15408" y="6564051"/>
            <a:ext cx="1495730" cy="141720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00853" y="253245"/>
            <a:ext cx="8897651" cy="24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We have got you covered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121344" y="-901954"/>
            <a:ext cx="3613780" cy="34556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87285" y="904821"/>
            <a:ext cx="4513430" cy="90154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268924" y="904821"/>
            <a:ext cx="4655412" cy="90154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8801" y="6610603"/>
            <a:ext cx="6485451" cy="193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1"/>
              </a:lnSpc>
            </a:pPr>
          </a:p>
          <a:p>
            <a:pPr>
              <a:lnSpc>
                <a:spcPts val="7671"/>
              </a:lnSpc>
            </a:pPr>
            <a:r>
              <a:rPr lang="en-US" sz="6393">
                <a:solidFill>
                  <a:srgbClr val="FFFFFF"/>
                </a:solidFill>
                <a:latin typeface="Libre Franklin Bold"/>
              </a:rPr>
              <a:t>Prototype -1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DAEaxA93kR4</dc:identifier>
  <dcterms:modified xsi:type="dcterms:W3CDTF">2011-08-01T06:04:30Z</dcterms:modified>
  <cp:revision>1</cp:revision>
  <dc:title>Connext- IIITD</dc:title>
</cp:coreProperties>
</file>